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138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October 4, 2019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October 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October 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October 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October 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October 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October 4,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October 4,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October 4,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October 4, 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October 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October 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b="1" dirty="0" smtClean="0"/>
              <a:t>SAĞLIK BLOGU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b="1" dirty="0" smtClean="0"/>
              <a:t>Elif Koç</a:t>
            </a:r>
          </a:p>
          <a:p>
            <a:r>
              <a:rPr lang="tr-TR" sz="1400" dirty="0" smtClean="0"/>
              <a:t>Bilgisayar Mühendisi</a:t>
            </a:r>
          </a:p>
          <a:p>
            <a:r>
              <a:rPr lang="tr-TR" sz="1400" dirty="0" smtClean="0"/>
              <a:t>Çankaya Üniversitesi</a:t>
            </a:r>
          </a:p>
          <a:p>
            <a:r>
              <a:rPr lang="tr-TR" sz="1400" dirty="0" smtClean="0"/>
              <a:t>Mezun</a:t>
            </a: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GELECEĞİ YAZAN KADINLAR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C:\Users\ASUSS\Desktop\aaaa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8829" y="5745193"/>
            <a:ext cx="2438400" cy="320675"/>
          </a:xfrm>
          <a:prstGeom prst="rect">
            <a:avLst/>
          </a:prstGeom>
          <a:noFill/>
        </p:spPr>
      </p:pic>
      <p:pic>
        <p:nvPicPr>
          <p:cNvPr id="1026" name="Picture 2" descr="C:\Users\ASUSS\Desktop\giphy (1)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6217" y="2881456"/>
            <a:ext cx="1620693" cy="1620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940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84697" y="190902"/>
            <a:ext cx="7024744" cy="1143000"/>
          </a:xfrm>
        </p:spPr>
        <p:txBody>
          <a:bodyPr/>
          <a:lstStyle/>
          <a:p>
            <a:r>
              <a:rPr lang="tr-TR" b="1" dirty="0" smtClean="0"/>
              <a:t>Menü Ekranları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061049" y="5891842"/>
            <a:ext cx="3231556" cy="510131"/>
          </a:xfrm>
        </p:spPr>
        <p:txBody>
          <a:bodyPr>
            <a:normAutofit fontScale="70000" lnSpcReduction="20000"/>
          </a:bodyPr>
          <a:lstStyle/>
          <a:p>
            <a:r>
              <a:rPr lang="tr-TR" dirty="0" smtClean="0"/>
              <a:t>Sağlıklı Besinlere Ait Liste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8</a:t>
            </a:r>
            <a:r>
              <a:rPr lang="tr-TR" dirty="0" smtClean="0"/>
              <a:t>/10</a:t>
            </a:r>
            <a:endParaRPr lang="en-US" dirty="0"/>
          </a:p>
        </p:txBody>
      </p:sp>
      <p:pic>
        <p:nvPicPr>
          <p:cNvPr id="9218" name="Picture 2" descr="C:\Users\ASUSS\Desktop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6696" y="1507034"/>
            <a:ext cx="2490518" cy="4269459"/>
          </a:xfrm>
          <a:prstGeom prst="rect">
            <a:avLst/>
          </a:prstGeom>
          <a:noFill/>
        </p:spPr>
      </p:pic>
      <p:pic>
        <p:nvPicPr>
          <p:cNvPr id="9219" name="Picture 3" descr="C:\Users\ASUSS\Desktop\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7335" y="1469258"/>
            <a:ext cx="2486272" cy="4190874"/>
          </a:xfrm>
          <a:prstGeom prst="rect">
            <a:avLst/>
          </a:prstGeom>
          <a:noFill/>
        </p:spPr>
      </p:pic>
      <p:sp>
        <p:nvSpPr>
          <p:cNvPr id="8" name="2 İçerik Yer Tutucusu"/>
          <p:cNvSpPr txBox="1">
            <a:spLocks/>
          </p:cNvSpPr>
          <p:nvPr/>
        </p:nvSpPr>
        <p:spPr>
          <a:xfrm>
            <a:off x="4776158" y="5854461"/>
            <a:ext cx="3231556" cy="51013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34290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kumimoji="0" lang="tr-T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Listedeki</a:t>
            </a:r>
            <a:r>
              <a:rPr kumimoji="0" lang="tr-TR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Besinlere Tıklanıldığında Görüntülenen Detaylar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GELİŞTİRİLECEK KISIMLAR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Sağlıklı yemek tariflerinin bulunduğu aktivite geliştirilmesi</a:t>
            </a:r>
          </a:p>
          <a:p>
            <a:r>
              <a:rPr lang="tr-TR" dirty="0" smtClean="0"/>
              <a:t>Diyetisyenler tarafından yeni yemek tarifleri eklenebilmesi (fotoğraf ve video ile)</a:t>
            </a:r>
          </a:p>
          <a:p>
            <a:r>
              <a:rPr lang="tr-TR" dirty="0" smtClean="0"/>
              <a:t>Uygulamayı farklı dillerde kullanabilme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9</a:t>
            </a:r>
            <a:r>
              <a:rPr lang="tr-TR" dirty="0" smtClean="0"/>
              <a:t>/10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 smtClean="0"/>
              <a:t>DİNLEDİĞİNİZ İÇİN TEŞEKKÜRLER </a:t>
            </a:r>
            <a:endParaRPr lang="tr-TR" b="1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10</a:t>
            </a:r>
            <a:r>
              <a:rPr lang="tr-TR" dirty="0" smtClean="0"/>
              <a:t>/10</a:t>
            </a:r>
            <a:endParaRPr lang="en-US" dirty="0"/>
          </a:p>
        </p:txBody>
      </p:sp>
      <p:pic>
        <p:nvPicPr>
          <p:cNvPr id="1026" name="Picture 2" descr="C:\Users\ASUSS\Desktop\giphy (7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2719" y="2144533"/>
            <a:ext cx="5518359" cy="4138769"/>
          </a:xfrm>
          <a:prstGeom prst="rect">
            <a:avLst/>
          </a:prstGeom>
          <a:noFill/>
        </p:spPr>
      </p:pic>
      <p:pic>
        <p:nvPicPr>
          <p:cNvPr id="8" name="Picture 2" descr="C:\Users\ASUSS\Desktop\aaaa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7719" y="5848710"/>
            <a:ext cx="2438400" cy="320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İÇERİK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SAĞLIK BLOG’U NEDİR?</a:t>
            </a:r>
          </a:p>
          <a:p>
            <a:r>
              <a:rPr lang="tr-TR" dirty="0" smtClean="0"/>
              <a:t>UYGULAMA EKRANLARI</a:t>
            </a:r>
          </a:p>
          <a:p>
            <a:r>
              <a:rPr lang="tr-TR" dirty="0" smtClean="0"/>
              <a:t>GELİŞTİRİLECEK KISIMLAR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8 Ekim, 2019</a:t>
            </a:r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:\Users\ASUSS\Desktop\giphy (5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6038" y="2216727"/>
            <a:ext cx="3283527" cy="32835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SAĞLIK BLOGU NEDİR?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Günümüzde </a:t>
            </a:r>
            <a:r>
              <a:rPr lang="tr-TR" dirty="0" err="1" smtClean="0"/>
              <a:t>obezitenin</a:t>
            </a:r>
            <a:r>
              <a:rPr lang="tr-TR" dirty="0" smtClean="0"/>
              <a:t> artması nedeniyle sağlıklı besinlere karşı ilginin artması sonucu geliştirilmiş, insanlarda </a:t>
            </a:r>
            <a:r>
              <a:rPr lang="tr-TR" dirty="0" err="1" smtClean="0"/>
              <a:t>farkındalık</a:t>
            </a:r>
            <a:r>
              <a:rPr lang="tr-TR" dirty="0" smtClean="0"/>
              <a:t> uyandırmayı amaçlanan bir uygulamadır.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</a:t>
            </a:r>
            <a:r>
              <a:rPr lang="tr-TR" dirty="0" smtClean="0"/>
              <a:t>Ekim</a:t>
            </a:r>
            <a:r>
              <a:rPr lang="tr-TR" dirty="0" smtClean="0"/>
              <a:t>, 2019</a:t>
            </a:r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1/10</a:t>
            </a:r>
            <a:endParaRPr lang="en-US" dirty="0"/>
          </a:p>
        </p:txBody>
      </p:sp>
      <p:pic>
        <p:nvPicPr>
          <p:cNvPr id="1026" name="Picture 2" descr="C:\Users\ASUSS\Desktop\a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572" y="4399472"/>
            <a:ext cx="3424114" cy="2018042"/>
          </a:xfrm>
          <a:prstGeom prst="rect">
            <a:avLst/>
          </a:prstGeom>
          <a:noFill/>
        </p:spPr>
      </p:pic>
      <p:pic>
        <p:nvPicPr>
          <p:cNvPr id="1027" name="Picture 3" descr="C:\Users\ASUSS\Desktop\giphy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708" y="4718649"/>
            <a:ext cx="1998682" cy="14990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043490" y="837883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tr-TR" b="1" dirty="0" smtClean="0"/>
              <a:t>Sağlıklı Yaşam İçin Az Kalori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008987" y="2116618"/>
            <a:ext cx="6777317" cy="3508977"/>
          </a:xfrm>
        </p:spPr>
        <p:txBody>
          <a:bodyPr/>
          <a:lstStyle/>
          <a:p>
            <a:r>
              <a:rPr lang="tr-TR" dirty="0" smtClean="0"/>
              <a:t>Dengesiz beslenmeyle mücadele için </a:t>
            </a:r>
            <a:r>
              <a:rPr lang="tr-TR" dirty="0" err="1" smtClean="0"/>
              <a:t>farkındalık</a:t>
            </a:r>
            <a:r>
              <a:rPr lang="tr-TR" dirty="0" smtClean="0"/>
              <a:t> </a:t>
            </a:r>
            <a:r>
              <a:rPr lang="tr-TR" dirty="0" err="1" smtClean="0"/>
              <a:t>seviyesinizi</a:t>
            </a:r>
            <a:r>
              <a:rPr lang="tr-TR" dirty="0" smtClean="0"/>
              <a:t> yükseltin!</a:t>
            </a:r>
          </a:p>
          <a:p>
            <a:r>
              <a:rPr lang="tr-TR" dirty="0" smtClean="0"/>
              <a:t>Alışkanlıklarınızı kontrol etmek sizin elinizde!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2/10</a:t>
            </a:r>
            <a:endParaRPr lang="en-US" dirty="0"/>
          </a:p>
        </p:txBody>
      </p:sp>
      <p:pic>
        <p:nvPicPr>
          <p:cNvPr id="4098" name="Picture 2" descr="C:\Users\ASUSS\Desktop\giphy (6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4590" y="3381554"/>
            <a:ext cx="3351820" cy="28423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Sağlık </a:t>
            </a:r>
            <a:r>
              <a:rPr lang="tr-TR" b="1" dirty="0" err="1" smtClean="0"/>
              <a:t>Blogu</a:t>
            </a:r>
            <a:r>
              <a:rPr lang="tr-TR" b="1" dirty="0" smtClean="0"/>
              <a:t> Uygulaması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Sağlıklı besinlerin kullanıcıya özendirilecek şekilde sunumu</a:t>
            </a:r>
          </a:p>
          <a:p>
            <a:pPr>
              <a:buNone/>
            </a:pPr>
            <a:endParaRPr lang="tr-TR" dirty="0" smtClean="0"/>
          </a:p>
          <a:p>
            <a:r>
              <a:rPr lang="tr-TR" dirty="0" smtClean="0"/>
              <a:t>Diyetisyenlerin sağlıklı besinlerle ilgili paylaşım yapması</a:t>
            </a:r>
          </a:p>
          <a:p>
            <a:pPr>
              <a:buNone/>
            </a:pPr>
            <a:endParaRPr lang="tr-TR" dirty="0" smtClean="0"/>
          </a:p>
          <a:p>
            <a:r>
              <a:rPr lang="tr-TR" dirty="0" smtClean="0"/>
              <a:t>Kullanıcıların, birçok sağlıklı besinin kalorisini ve besinlerin vitaminlerini görüntüleyebilmesi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3/10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888215" y="518705"/>
            <a:ext cx="7024744" cy="1143000"/>
          </a:xfrm>
        </p:spPr>
        <p:txBody>
          <a:bodyPr/>
          <a:lstStyle/>
          <a:p>
            <a:r>
              <a:rPr lang="tr-TR" b="1" dirty="0" smtClean="0"/>
              <a:t>Proje Ekranları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4/10</a:t>
            </a:r>
            <a:endParaRPr lang="en-US" dirty="0"/>
          </a:p>
        </p:txBody>
      </p:sp>
      <p:pic>
        <p:nvPicPr>
          <p:cNvPr id="5122" name="Picture 2" descr="C:\Users\ASUSS\Desktop\m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380" y="1940944"/>
            <a:ext cx="7546616" cy="3826850"/>
          </a:xfrm>
          <a:prstGeom prst="rect">
            <a:avLst/>
          </a:prstGeom>
          <a:noFill/>
        </p:spPr>
      </p:pic>
      <p:pic>
        <p:nvPicPr>
          <p:cNvPr id="5125" name="Picture 5" descr="C:\Users\ASUSS\Desktop\my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587" y="1740919"/>
            <a:ext cx="4794570" cy="41768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63928" y="163902"/>
            <a:ext cx="7024744" cy="1143000"/>
          </a:xfrm>
        </p:spPr>
        <p:txBody>
          <a:bodyPr/>
          <a:lstStyle/>
          <a:p>
            <a:r>
              <a:rPr lang="tr-TR" b="1" dirty="0" smtClean="0"/>
              <a:t>Uygulama Ana Ekranları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646982" y="5848709"/>
            <a:ext cx="3657600" cy="380735"/>
          </a:xfrm>
        </p:spPr>
        <p:txBody>
          <a:bodyPr>
            <a:normAutofit/>
          </a:bodyPr>
          <a:lstStyle/>
          <a:p>
            <a:r>
              <a:rPr lang="tr-TR" sz="1200" dirty="0" smtClean="0"/>
              <a:t>Uygulamaya Giriş Sayfası</a:t>
            </a:r>
            <a:endParaRPr lang="tr-TR" sz="1200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5/10</a:t>
            </a:r>
            <a:endParaRPr lang="en-US" dirty="0"/>
          </a:p>
        </p:txBody>
      </p:sp>
      <p:pic>
        <p:nvPicPr>
          <p:cNvPr id="6148" name="Picture 4" descr="C:\Users\ASUSS\Desktop\ee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7612" y="1224951"/>
            <a:ext cx="2517350" cy="4511615"/>
          </a:xfrm>
          <a:prstGeom prst="rect">
            <a:avLst/>
          </a:prstGeom>
          <a:noFill/>
        </p:spPr>
      </p:pic>
      <p:sp>
        <p:nvSpPr>
          <p:cNvPr id="9" name="2 İçerik Yer Tutucusu"/>
          <p:cNvSpPr txBox="1">
            <a:spLocks/>
          </p:cNvSpPr>
          <p:nvPr/>
        </p:nvSpPr>
        <p:spPr>
          <a:xfrm>
            <a:off x="4845171" y="5966603"/>
            <a:ext cx="3657600" cy="380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kumimoji="0" lang="tr-T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Uygulamaya Giriş Yaptıktan</a:t>
            </a:r>
            <a:r>
              <a:rPr kumimoji="0" lang="tr-TR" sz="12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Sonra açılan </a:t>
            </a:r>
            <a:r>
              <a:rPr kumimoji="0" lang="tr-TR" sz="1200" b="0" i="0" u="none" strike="noStrike" kern="1200" cap="none" spc="0" normalizeH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Blog</a:t>
            </a:r>
            <a:r>
              <a:rPr kumimoji="0" lang="tr-TR" sz="12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Sayfası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ASUSS\Desktop\e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8511" y="1223592"/>
            <a:ext cx="2581742" cy="45474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38690" y="246059"/>
            <a:ext cx="7024744" cy="1143000"/>
          </a:xfrm>
        </p:spPr>
        <p:txBody>
          <a:bodyPr/>
          <a:lstStyle/>
          <a:p>
            <a:r>
              <a:rPr lang="tr-TR" b="1" dirty="0" smtClean="0"/>
              <a:t>Menü Ekranları 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879591" y="5909094"/>
            <a:ext cx="3114440" cy="475626"/>
          </a:xfrm>
        </p:spPr>
        <p:txBody>
          <a:bodyPr>
            <a:normAutofit fontScale="62500" lnSpcReduction="20000"/>
          </a:bodyPr>
          <a:lstStyle/>
          <a:p>
            <a:r>
              <a:rPr lang="tr-TR" dirty="0" err="1" smtClean="0"/>
              <a:t>Bloga</a:t>
            </a:r>
            <a:r>
              <a:rPr lang="tr-TR" dirty="0" smtClean="0"/>
              <a:t> Gönderi Ekleme Sayfası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6/10</a:t>
            </a:r>
            <a:endParaRPr lang="en-US" dirty="0"/>
          </a:p>
        </p:txBody>
      </p:sp>
      <p:pic>
        <p:nvPicPr>
          <p:cNvPr id="7170" name="Picture 2" descr="C:\Users\ASUSS\Desktop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999" y="1708030"/>
            <a:ext cx="2379263" cy="4071728"/>
          </a:xfrm>
          <a:prstGeom prst="rect">
            <a:avLst/>
          </a:prstGeom>
          <a:noFill/>
        </p:spPr>
      </p:pic>
      <p:pic>
        <p:nvPicPr>
          <p:cNvPr id="7171" name="Picture 3" descr="C:\Users\ASUSS\Desktop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6248" y="1690777"/>
            <a:ext cx="2300946" cy="3886650"/>
          </a:xfrm>
          <a:prstGeom prst="rect">
            <a:avLst/>
          </a:prstGeom>
          <a:noFill/>
        </p:spPr>
      </p:pic>
      <p:sp>
        <p:nvSpPr>
          <p:cNvPr id="9" name="2 İçerik Yer Tutucusu"/>
          <p:cNvSpPr txBox="1">
            <a:spLocks/>
          </p:cNvSpPr>
          <p:nvPr/>
        </p:nvSpPr>
        <p:spPr>
          <a:xfrm>
            <a:off x="4836240" y="5811328"/>
            <a:ext cx="3114440" cy="4756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kumimoji="0" lang="tr-T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Sağlıklı Besin Görsellerinin </a:t>
            </a:r>
            <a:r>
              <a:rPr lang="tr-TR" sz="2400" dirty="0" smtClean="0">
                <a:solidFill>
                  <a:schemeClr val="tx2"/>
                </a:solidFill>
              </a:rPr>
              <a:t>L</a:t>
            </a:r>
            <a:r>
              <a:rPr kumimoji="0" lang="tr-T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istelendiği</a:t>
            </a:r>
            <a:r>
              <a:rPr kumimoji="0" lang="tr-T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Sayfa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84697" y="285792"/>
            <a:ext cx="7024744" cy="1143000"/>
          </a:xfrm>
        </p:spPr>
        <p:txBody>
          <a:bodyPr/>
          <a:lstStyle/>
          <a:p>
            <a:r>
              <a:rPr lang="tr-TR" b="1" dirty="0" smtClean="0"/>
              <a:t>Menü Ekranları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905470" y="6072997"/>
            <a:ext cx="2881527" cy="397987"/>
          </a:xfrm>
        </p:spPr>
        <p:txBody>
          <a:bodyPr>
            <a:normAutofit fontScale="55000" lnSpcReduction="20000"/>
          </a:bodyPr>
          <a:lstStyle/>
          <a:p>
            <a:r>
              <a:rPr lang="tr-TR" dirty="0" smtClean="0"/>
              <a:t>Sağlıklı Besinlerin Listelenmesi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7/10</a:t>
            </a:r>
            <a:endParaRPr lang="en-US" dirty="0"/>
          </a:p>
        </p:txBody>
      </p:sp>
      <p:pic>
        <p:nvPicPr>
          <p:cNvPr id="8194" name="Picture 2" descr="C:\Users\ASUSS\Desktop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2515" y="1523993"/>
            <a:ext cx="2607064" cy="4452434"/>
          </a:xfrm>
          <a:prstGeom prst="rect">
            <a:avLst/>
          </a:prstGeom>
          <a:noFill/>
        </p:spPr>
      </p:pic>
      <p:pic>
        <p:nvPicPr>
          <p:cNvPr id="8195" name="Picture 3" descr="C:\Users\ASUSS\Desktop\rrr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1717" y="1445406"/>
            <a:ext cx="2599695" cy="4451647"/>
          </a:xfrm>
          <a:prstGeom prst="rect">
            <a:avLst/>
          </a:prstGeom>
          <a:noFill/>
        </p:spPr>
      </p:pic>
      <p:sp>
        <p:nvSpPr>
          <p:cNvPr id="8" name="2 İçerik Yer Tutucusu"/>
          <p:cNvSpPr txBox="1">
            <a:spLocks/>
          </p:cNvSpPr>
          <p:nvPr/>
        </p:nvSpPr>
        <p:spPr>
          <a:xfrm>
            <a:off x="5103659" y="5992484"/>
            <a:ext cx="2881527" cy="39798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lang="tr-TR" sz="2400" dirty="0" smtClean="0">
                <a:solidFill>
                  <a:schemeClr val="tx2"/>
                </a:solidFill>
              </a:rPr>
              <a:t>Besinlere Tıklanıldığında Detaylı Bilginin Görüntülenmesi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137</TotalTime>
  <Words>216</Words>
  <Application>Microsoft Office PowerPoint</Application>
  <PresentationFormat>Ekran Gösterisi (4:3)</PresentationFormat>
  <Paragraphs>60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3" baseType="lpstr">
      <vt:lpstr>Austin</vt:lpstr>
      <vt:lpstr>SAĞLIK BLOGU</vt:lpstr>
      <vt:lpstr>İÇERİK</vt:lpstr>
      <vt:lpstr>SAĞLIK BLOGU NEDİR?</vt:lpstr>
      <vt:lpstr>Sağlıklı Yaşam İçin Az Kalori</vt:lpstr>
      <vt:lpstr>Sağlık Blogu Uygulaması</vt:lpstr>
      <vt:lpstr>Proje Ekranları</vt:lpstr>
      <vt:lpstr>Uygulama Ana Ekranları</vt:lpstr>
      <vt:lpstr>Menü Ekranları </vt:lpstr>
      <vt:lpstr>Menü Ekranları</vt:lpstr>
      <vt:lpstr>Menü Ekranları</vt:lpstr>
      <vt:lpstr>GELİŞTİRİLECEK KISIMLAR</vt:lpstr>
      <vt:lpstr>DİNLEDİĞİNİZ İÇİN TEŞEKKÜRLER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ASUSS</dc:creator>
  <cp:lastModifiedBy>ASUSS</cp:lastModifiedBy>
  <cp:revision>24</cp:revision>
  <dcterms:created xsi:type="dcterms:W3CDTF">2014-09-16T21:29:24Z</dcterms:created>
  <dcterms:modified xsi:type="dcterms:W3CDTF">2019-10-04T09:29:33Z</dcterms:modified>
</cp:coreProperties>
</file>